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</p:sldIdLst>
  <p:sldSz cx="12192000" cy="6858000"/>
  <p:notesSz cx="12192000" cy="6858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96"/>
    <p:restoredTop sz="94679"/>
  </p:normalViewPr>
  <p:slideViewPr>
    <p:cSldViewPr>
      <p:cViewPr varScale="1">
        <p:scale>
          <a:sx n="98" d="100"/>
          <a:sy n="98" d="100"/>
        </p:scale>
        <p:origin x="216" y="14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0480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480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03024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1176</TotalTime>
  <Words>0</Words>
  <Application>Microsoft Macintosh PowerPoint</Application>
  <PresentationFormat>Widescreen</PresentationFormat>
  <Paragraphs>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Revani, Suresh</dc:creator>
  <cp:lastModifiedBy>Saandeep Sreerambatla</cp:lastModifiedBy>
  <cp:revision>5</cp:revision>
  <dcterms:created xsi:type="dcterms:W3CDTF">2020-12-01T01:14:03Z</dcterms:created>
  <dcterms:modified xsi:type="dcterms:W3CDTF">2021-03-02T04:14:23Z</dcterms:modified>
</cp:coreProperties>
</file>